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449" r:id="rId2"/>
    <p:sldId id="450" r:id="rId3"/>
    <p:sldId id="452" r:id="rId4"/>
    <p:sldId id="459" r:id="rId5"/>
    <p:sldId id="460" r:id="rId6"/>
    <p:sldId id="462" r:id="rId7"/>
    <p:sldId id="461" r:id="rId8"/>
    <p:sldId id="458" r:id="rId9"/>
    <p:sldId id="455" r:id="rId10"/>
    <p:sldId id="456" r:id="rId11"/>
    <p:sldId id="453" r:id="rId12"/>
    <p:sldId id="454" r:id="rId13"/>
    <p:sldId id="45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" userDrawn="1">
          <p15:clr>
            <a:srgbClr val="A4A3A4"/>
          </p15:clr>
        </p15:guide>
        <p15:guide id="2" pos="2544" userDrawn="1">
          <p15:clr>
            <a:srgbClr val="A4A3A4"/>
          </p15:clr>
        </p15:guide>
        <p15:guide id="3" pos="24" userDrawn="1">
          <p15:clr>
            <a:srgbClr val="A4A3A4"/>
          </p15:clr>
        </p15:guide>
        <p15:guide id="4" orient="horz" pos="2136" userDrawn="1">
          <p15:clr>
            <a:srgbClr val="A4A3A4"/>
          </p15:clr>
        </p15:guide>
        <p15:guide id="5" pos="4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 Channing" initials="JPC [2]" lastIdx="1" clrIdx="0"/>
  <p:cmAuthor id="2" name="Julie Channing" initials="JPC [3]" lastIdx="1" clrIdx="1"/>
  <p:cmAuthor id="3" name="Joseph Zwillinger" initials="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79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75" autoAdjust="0"/>
    <p:restoredTop sz="86138" autoAdjust="0"/>
  </p:normalViewPr>
  <p:slideViewPr>
    <p:cSldViewPr snapToGrid="0" snapToObjects="1">
      <p:cViewPr varScale="1">
        <p:scale>
          <a:sx n="92" d="100"/>
          <a:sy n="92" d="100"/>
        </p:scale>
        <p:origin x="464" y="168"/>
      </p:cViewPr>
      <p:guideLst>
        <p:guide orient="horz" pos="576"/>
        <p:guide pos="2544"/>
        <p:guide pos="24"/>
        <p:guide orient="horz" pos="2136"/>
        <p:guide pos="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C588D-8B95-7B4C-A409-84D8BC234B4E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4E4B9-680E-6D49-8DB6-B0BFFCBBF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382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26EC0-5292-B34B-BB76-68ED2A96E763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B8C7D-909D-1040-98E4-D17F145D0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783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B8C7D-909D-1040-98E4-D17F145D08CD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5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B8C7D-909D-1040-98E4-D17F145D08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19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FifaMetrix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platform that: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Analyzes players across FIFA versions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Ranks players based off FIFA statistics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Compares players side by 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B8C7D-909D-1040-98E4-D17F145D08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43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B8C7D-909D-1040-98E4-D17F145D08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6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600450"/>
            <a:ext cx="7772400" cy="1470025"/>
          </a:xfrm>
        </p:spPr>
        <p:txBody>
          <a:bodyPr/>
          <a:lstStyle>
            <a:lvl1pPr>
              <a:defRPr>
                <a:latin typeface="HurmeGeometricSans3 Regular"/>
                <a:cs typeface="HurmeGeometricSans3 Regular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urmeGeometricSans3 Regular"/>
                <a:cs typeface="HurmeGeometricSans3 Regular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urmeGeometricSans3 Regular"/>
                <a:cs typeface="HurmeGeometricSans3 Regular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urmeGeometricSans3 Regular"/>
                <a:cs typeface="HurmeGeometricSans3 Regular"/>
              </a:defRPr>
            </a:lvl1pPr>
          </a:lstStyle>
          <a:p>
            <a:fld id="{C3FF4859-F57E-E34A-956B-5FDB082F393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LLBIRDS_Logo_Black_CMYK.jpg"/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1672" y="2321232"/>
            <a:ext cx="4480656" cy="172056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243936" y="6579429"/>
            <a:ext cx="2615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0000"/>
                </a:solidFill>
                <a:latin typeface="HurmeGeometricSans3 Regular"/>
                <a:cs typeface="HurmeGeometricSans3 Regular"/>
              </a:rPr>
              <a:t>CONFIDENTIAL MATERIAL</a:t>
            </a:r>
          </a:p>
        </p:txBody>
      </p:sp>
    </p:spTree>
    <p:extLst>
      <p:ext uri="{BB962C8B-B14F-4D97-AF65-F5344CB8AC3E}">
        <p14:creationId xmlns:p14="http://schemas.microsoft.com/office/powerpoint/2010/main" val="865157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F4859-F57E-E34A-956B-5FDB082F393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0366" y="704093"/>
            <a:ext cx="895990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hord 12"/>
          <p:cNvSpPr/>
          <p:nvPr userDrawn="1"/>
        </p:nvSpPr>
        <p:spPr>
          <a:xfrm rot="16200000">
            <a:off x="7896353" y="-455590"/>
            <a:ext cx="911179" cy="911179"/>
          </a:xfrm>
          <a:prstGeom prst="chord">
            <a:avLst>
              <a:gd name="adj1" fmla="val 5289771"/>
              <a:gd name="adj2" fmla="val 16200000"/>
            </a:avLst>
          </a:prstGeom>
          <a:solidFill>
            <a:srgbClr val="C3D3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llbirds.Mark.White.RGB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1779" y="51992"/>
            <a:ext cx="200327" cy="3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32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F4859-F57E-E34A-956B-5FDB082F393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0366" y="704093"/>
            <a:ext cx="895990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hord 12"/>
          <p:cNvSpPr/>
          <p:nvPr userDrawn="1"/>
        </p:nvSpPr>
        <p:spPr>
          <a:xfrm rot="16200000">
            <a:off x="7896353" y="-455590"/>
            <a:ext cx="911179" cy="911179"/>
          </a:xfrm>
          <a:prstGeom prst="chord">
            <a:avLst>
              <a:gd name="adj1" fmla="val 5289771"/>
              <a:gd name="adj2" fmla="val 16200000"/>
            </a:avLst>
          </a:prstGeom>
          <a:solidFill>
            <a:srgbClr val="C3D3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llbirds.Mark.White.RGB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1779" y="51992"/>
            <a:ext cx="200327" cy="3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63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20" y="161505"/>
            <a:ext cx="7425949" cy="429455"/>
          </a:xfrm>
        </p:spPr>
        <p:txBody>
          <a:bodyPr>
            <a:noAutofit/>
          </a:bodyPr>
          <a:lstStyle>
            <a:lvl1pPr algn="l">
              <a:defRPr sz="2400" b="1" i="0">
                <a:latin typeface="HurmeGeometricSans3 Bold"/>
                <a:cs typeface="HurmeGeometricSans3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65" y="880238"/>
            <a:ext cx="8959903" cy="5245925"/>
          </a:xfrm>
        </p:spPr>
        <p:txBody>
          <a:bodyPr>
            <a:normAutofit/>
          </a:bodyPr>
          <a:lstStyle>
            <a:lvl1pPr>
              <a:defRPr sz="2400">
                <a:latin typeface="HurmeGeometricSans3 Regular"/>
                <a:cs typeface="HurmeGeometricSans3 Regular"/>
              </a:defRPr>
            </a:lvl1pPr>
            <a:lvl2pPr>
              <a:defRPr sz="2000">
                <a:latin typeface="HurmeGeometricSans3 Regular"/>
                <a:cs typeface="HurmeGeometricSans3 Regular"/>
              </a:defRPr>
            </a:lvl2pPr>
            <a:lvl3pPr>
              <a:defRPr sz="1800">
                <a:latin typeface="HurmeGeometricSans3 Regular"/>
                <a:cs typeface="HurmeGeometricSans3 Regular"/>
              </a:defRPr>
            </a:lvl3pPr>
            <a:lvl4pPr>
              <a:defRPr sz="1600">
                <a:latin typeface="HurmeGeometricSans3 Regular"/>
                <a:cs typeface="HurmeGeometricSans3 Regular"/>
              </a:defRPr>
            </a:lvl4pPr>
            <a:lvl5pPr>
              <a:defRPr sz="1600">
                <a:latin typeface="HurmeGeometricSans3 Regular"/>
                <a:cs typeface="HurmeGeometricSans3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urme Geometric Sans 3" charset="0"/>
                <a:ea typeface="Hurme Geometric Sans 3" charset="0"/>
                <a:cs typeface="Hurme Geometric Sans 3" charset="0"/>
              </a:defRPr>
            </a:lvl1pPr>
          </a:lstStyle>
          <a:p>
            <a:fld id="{C3FF4859-F57E-E34A-956B-5FDB082F39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43936" y="6579429"/>
            <a:ext cx="2615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0000"/>
                </a:solidFill>
                <a:latin typeface="HurmeGeometricSans3 Regular"/>
                <a:cs typeface="HurmeGeometricSans3 Regular"/>
              </a:rPr>
              <a:t>CONFIDENTIAL MATERIAL</a:t>
            </a:r>
          </a:p>
        </p:txBody>
      </p:sp>
      <p:pic>
        <p:nvPicPr>
          <p:cNvPr id="8" name="Picture 7" descr="ALLBIRDS_Logo_Black_CMYK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53" y="6239335"/>
            <a:ext cx="971294" cy="37297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80366" y="704093"/>
            <a:ext cx="895990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ord 11"/>
          <p:cNvSpPr/>
          <p:nvPr userDrawn="1"/>
        </p:nvSpPr>
        <p:spPr>
          <a:xfrm rot="16200000">
            <a:off x="7896353" y="-455590"/>
            <a:ext cx="911179" cy="911179"/>
          </a:xfrm>
          <a:prstGeom prst="chord">
            <a:avLst>
              <a:gd name="adj1" fmla="val 5289771"/>
              <a:gd name="adj2" fmla="val 16200000"/>
            </a:avLst>
          </a:prstGeom>
          <a:solidFill>
            <a:srgbClr val="C3D3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llbirds.Mark.White.RGB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1779" y="51992"/>
            <a:ext cx="200327" cy="3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12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F4859-F57E-E34A-956B-5FDB082F3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2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F4859-F57E-E34A-956B-5FDB082F393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0366" y="704093"/>
            <a:ext cx="895990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hord 13"/>
          <p:cNvSpPr/>
          <p:nvPr userDrawn="1"/>
        </p:nvSpPr>
        <p:spPr>
          <a:xfrm rot="16200000">
            <a:off x="7896353" y="-455590"/>
            <a:ext cx="911179" cy="911179"/>
          </a:xfrm>
          <a:prstGeom prst="chord">
            <a:avLst>
              <a:gd name="adj1" fmla="val 5289771"/>
              <a:gd name="adj2" fmla="val 16200000"/>
            </a:avLst>
          </a:prstGeom>
          <a:solidFill>
            <a:srgbClr val="C3D3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llbirds.Mark.White.RGB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1779" y="51992"/>
            <a:ext cx="200327" cy="3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18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F4859-F57E-E34A-956B-5FDB082F393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0366" y="704093"/>
            <a:ext cx="895990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hord 14"/>
          <p:cNvSpPr/>
          <p:nvPr userDrawn="1"/>
        </p:nvSpPr>
        <p:spPr>
          <a:xfrm rot="16200000">
            <a:off x="7896353" y="-455590"/>
            <a:ext cx="911179" cy="911179"/>
          </a:xfrm>
          <a:prstGeom prst="chord">
            <a:avLst>
              <a:gd name="adj1" fmla="val 5289771"/>
              <a:gd name="adj2" fmla="val 16200000"/>
            </a:avLst>
          </a:prstGeom>
          <a:solidFill>
            <a:srgbClr val="C3D3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llbirds.Mark.White.RGB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1779" y="51992"/>
            <a:ext cx="200327" cy="3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9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F4859-F57E-E34A-956B-5FDB082F393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0366" y="704093"/>
            <a:ext cx="895990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hord 13"/>
          <p:cNvSpPr/>
          <p:nvPr userDrawn="1"/>
        </p:nvSpPr>
        <p:spPr>
          <a:xfrm rot="16200000">
            <a:off x="7896353" y="-455590"/>
            <a:ext cx="911179" cy="911179"/>
          </a:xfrm>
          <a:prstGeom prst="chord">
            <a:avLst>
              <a:gd name="adj1" fmla="val 5289771"/>
              <a:gd name="adj2" fmla="val 16200000"/>
            </a:avLst>
          </a:prstGeom>
          <a:solidFill>
            <a:srgbClr val="C3D3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llbirds.Mark.White.RGB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1779" y="51992"/>
            <a:ext cx="200327" cy="3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93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F4859-F57E-E34A-956B-5FDB082F393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0366" y="704093"/>
            <a:ext cx="895990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hord 10"/>
          <p:cNvSpPr/>
          <p:nvPr userDrawn="1"/>
        </p:nvSpPr>
        <p:spPr>
          <a:xfrm rot="16200000">
            <a:off x="7896353" y="-455590"/>
            <a:ext cx="911179" cy="911179"/>
          </a:xfrm>
          <a:prstGeom prst="chord">
            <a:avLst>
              <a:gd name="adj1" fmla="val 5289771"/>
              <a:gd name="adj2" fmla="val 16200000"/>
            </a:avLst>
          </a:prstGeom>
          <a:solidFill>
            <a:srgbClr val="C3D3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llbirds.Mark.White.RGB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1779" y="51992"/>
            <a:ext cx="200327" cy="3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95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F4859-F57E-E34A-956B-5FDB082F393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0366" y="704093"/>
            <a:ext cx="895990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hord 13"/>
          <p:cNvSpPr/>
          <p:nvPr userDrawn="1"/>
        </p:nvSpPr>
        <p:spPr>
          <a:xfrm rot="16200000">
            <a:off x="7896353" y="-455590"/>
            <a:ext cx="911179" cy="911179"/>
          </a:xfrm>
          <a:prstGeom prst="chord">
            <a:avLst>
              <a:gd name="adj1" fmla="val 5289771"/>
              <a:gd name="adj2" fmla="val 16200000"/>
            </a:avLst>
          </a:prstGeom>
          <a:solidFill>
            <a:srgbClr val="C3D3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llbirds.Mark.White.RGB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1779" y="51992"/>
            <a:ext cx="200327" cy="3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95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F4859-F57E-E34A-956B-5FDB082F393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0366" y="704093"/>
            <a:ext cx="895990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hord 13"/>
          <p:cNvSpPr/>
          <p:nvPr userDrawn="1"/>
        </p:nvSpPr>
        <p:spPr>
          <a:xfrm rot="16200000">
            <a:off x="7896353" y="-455590"/>
            <a:ext cx="911179" cy="911179"/>
          </a:xfrm>
          <a:prstGeom prst="chord">
            <a:avLst>
              <a:gd name="adj1" fmla="val 5289771"/>
              <a:gd name="adj2" fmla="val 16200000"/>
            </a:avLst>
          </a:prstGeom>
          <a:solidFill>
            <a:srgbClr val="C3D3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llbirds.Mark.White.RGB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1779" y="51992"/>
            <a:ext cx="200327" cy="3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6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F4859-F57E-E34A-956B-5FDB082F39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71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Us Your Craft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 u="sng" dirty="0" err="1"/>
              <a:t>Prework</a:t>
            </a:r>
            <a:endParaRPr lang="en-US" sz="1700" b="1" u="sng" dirty="0"/>
          </a:p>
          <a:p>
            <a:pPr marL="0" indent="0">
              <a:buNone/>
            </a:pPr>
            <a:r>
              <a:rPr lang="en-US" sz="1700" dirty="0"/>
              <a:t>Walk through the technology project that you are most proud of in your career. Be prepared for a 30 minute in-depth dive of the work that you did.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b="1" u="sng" dirty="0"/>
              <a:t>Some ideas of things to include in your presentation:</a:t>
            </a:r>
          </a:p>
          <a:p>
            <a:r>
              <a:rPr lang="en-US" sz="1700" dirty="0"/>
              <a:t>What problem were you solving?</a:t>
            </a:r>
          </a:p>
          <a:p>
            <a:r>
              <a:rPr lang="en-US" sz="1700" dirty="0"/>
              <a:t>What work did you specifically do?</a:t>
            </a:r>
          </a:p>
          <a:p>
            <a:r>
              <a:rPr lang="en-US" sz="1700" dirty="0"/>
              <a:t>What were some the critical decisions (technical and others) made? What information did you have at the time of decision? Why did you made the decisions you did?</a:t>
            </a:r>
          </a:p>
          <a:p>
            <a:r>
              <a:rPr lang="en-US" sz="1700" dirty="0"/>
              <a:t>What were some of your biggest learnings?</a:t>
            </a:r>
          </a:p>
          <a:p>
            <a:r>
              <a:rPr lang="en-US" sz="1700" dirty="0"/>
              <a:t>What would you do differently (if anything) if you did all over again?</a:t>
            </a:r>
          </a:p>
          <a:p>
            <a:r>
              <a:rPr lang="en-US" sz="1700" dirty="0"/>
              <a:t>Deep dive on technology architecture. (be prepared to show us code, if possible)</a:t>
            </a:r>
          </a:p>
          <a:p>
            <a:r>
              <a:rPr lang="en-US" sz="1700" dirty="0"/>
              <a:t>What were some of the important dependencies? How did you deal with those?</a:t>
            </a:r>
          </a:p>
          <a:p>
            <a:r>
              <a:rPr lang="en-US" sz="1700" dirty="0"/>
              <a:t>How did you balance the short vs long term debate? </a:t>
            </a:r>
          </a:p>
          <a:p>
            <a:r>
              <a:rPr lang="en-US" sz="1700" dirty="0"/>
              <a:t>What did you do to ensure that your solution can stand the test of time and new developers joining the project?</a:t>
            </a:r>
          </a:p>
          <a:p>
            <a:r>
              <a:rPr lang="en-US" sz="1700" dirty="0"/>
              <a:t>Anything else we should know?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F4859-F57E-E34A-956B-5FDB082F3935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82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F4859-F57E-E34A-956B-5FDB082F3935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08" y="909155"/>
            <a:ext cx="7027856" cy="581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5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F4859-F57E-E34A-956B-5FDB082F3935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91" y="1338678"/>
            <a:ext cx="8257309" cy="50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5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F4859-F57E-E34A-956B-5FDB082F3935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7" y="889666"/>
            <a:ext cx="4609258" cy="2570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81" y="1641681"/>
            <a:ext cx="3582961" cy="2333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45" y="3726872"/>
            <a:ext cx="3489577" cy="24789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284" y="4321705"/>
            <a:ext cx="4151516" cy="21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F4859-F57E-E34A-956B-5FDB082F3935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1108173"/>
            <a:ext cx="3379035" cy="26074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4" y="4090435"/>
            <a:ext cx="3821625" cy="1971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913" y="4090435"/>
            <a:ext cx="2715373" cy="2286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616" y="1078003"/>
            <a:ext cx="3159670" cy="26677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357" y="1053147"/>
            <a:ext cx="1717167" cy="27020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165" y="3948780"/>
            <a:ext cx="1565550" cy="242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3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217" y="4071504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Avenir Roman" charset="0"/>
                <a:ea typeface="Avenir Roman" charset="0"/>
                <a:cs typeface="Avenir Roman" charset="0"/>
              </a:rPr>
              <a:t>“Show Us Your Craft”</a:t>
            </a:r>
            <a:br>
              <a:rPr lang="en-US" dirty="0" smtClean="0">
                <a:latin typeface="Avenir Roman" charset="0"/>
                <a:ea typeface="Avenir Roman" charset="0"/>
                <a:cs typeface="Avenir Roman" charset="0"/>
              </a:rPr>
            </a:br>
            <a:r>
              <a:rPr lang="en-US" dirty="0" smtClean="0">
                <a:latin typeface="Avenir Roman" charset="0"/>
                <a:ea typeface="Avenir Roman" charset="0"/>
                <a:cs typeface="Avenir Roman" charset="0"/>
              </a:rPr>
              <a:t>Vignesh Palaniappan</a:t>
            </a:r>
            <a:endParaRPr lang="en-US" dirty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85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F4859-F57E-E34A-956B-5FDB082F3935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7" y="1565563"/>
            <a:ext cx="8034457" cy="429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F4859-F57E-E34A-956B-5FDB082F3935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3" y="1122217"/>
            <a:ext cx="5256696" cy="3214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369" y="2893147"/>
            <a:ext cx="3611966" cy="346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14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F4859-F57E-E34A-956B-5FDB082F3935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83" y="2812473"/>
            <a:ext cx="4197928" cy="3280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7" y="831273"/>
            <a:ext cx="4479461" cy="30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47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F4859-F57E-E34A-956B-5FDB082F3935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9" y="1193436"/>
            <a:ext cx="5043367" cy="2094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64" y="2375763"/>
            <a:ext cx="3589418" cy="371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99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F4859-F57E-E34A-956B-5FDB082F3935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97" y="1142998"/>
            <a:ext cx="4743788" cy="45304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569" y="2604654"/>
            <a:ext cx="3674776" cy="16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5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F4859-F57E-E34A-956B-5FDB082F3935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9" y="966340"/>
            <a:ext cx="5009342" cy="39658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61" y="2743200"/>
            <a:ext cx="3495388" cy="36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27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F4859-F57E-E34A-956B-5FDB082F3935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2" y="907232"/>
            <a:ext cx="6942805" cy="56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8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63459</TotalTime>
  <Words>234</Words>
  <Application>Microsoft Macintosh PowerPoint</Application>
  <PresentationFormat>On-screen Show (4:3)</PresentationFormat>
  <Paragraphs>37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Avenir Roman</vt:lpstr>
      <vt:lpstr>Calibri</vt:lpstr>
      <vt:lpstr>Hurme Geometric Sans 3</vt:lpstr>
      <vt:lpstr>HurmeGeometricSans3 Bold</vt:lpstr>
      <vt:lpstr>HurmeGeometricSans3 Regular</vt:lpstr>
      <vt:lpstr>Arial</vt:lpstr>
      <vt:lpstr>Office Theme</vt:lpstr>
      <vt:lpstr>Show Us Your Craft</vt:lpstr>
      <vt:lpstr>“Show Us Your Craft” Vignesh Palaniappan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Zwillinger</dc:creator>
  <cp:lastModifiedBy>Vignesh Palaniappan</cp:lastModifiedBy>
  <cp:revision>574</cp:revision>
  <cp:lastPrinted>2016-09-13T16:20:50Z</cp:lastPrinted>
  <dcterms:created xsi:type="dcterms:W3CDTF">2015-12-22T17:58:38Z</dcterms:created>
  <dcterms:modified xsi:type="dcterms:W3CDTF">2018-10-08T00:36:54Z</dcterms:modified>
</cp:coreProperties>
</file>